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5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fr-CA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C38AA7-A22F-453D-9EAE-443964A0514D}" type="datetimeFigureOut">
              <a:rPr lang="fr-CA" smtClean="0"/>
              <a:pPr/>
              <a:t>2011-04-26</a:t>
            </a:fld>
            <a:endParaRPr lang="fr-CA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54311C-9BA7-4DB4-8DC3-C2B058DD966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#fn60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#fn61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b="1" dirty="0" smtClean="0"/>
              <a:t>UDCF-</a:t>
            </a:r>
            <a:r>
              <a:rPr lang="fr-CA" b="1" dirty="0" err="1" smtClean="0"/>
              <a:t>CENAFFIf</a:t>
            </a:r>
            <a:endParaRPr lang="fr-CA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 smtClean="0"/>
              <a:t>Mission2</a:t>
            </a:r>
          </a:p>
          <a:p>
            <a:endParaRPr lang="fr-CA" dirty="0" smtClean="0"/>
          </a:p>
          <a:p>
            <a:r>
              <a:rPr lang="fr-CA" sz="1200" dirty="0" smtClean="0"/>
              <a:t>					Radhi Mhiri  </a:t>
            </a:r>
            <a:r>
              <a:rPr lang="fr-CA" sz="1200" b="1" dirty="0" smtClean="0"/>
              <a:t>25 avril 2011</a:t>
            </a:r>
            <a:endParaRPr lang="fr-CA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 smtClean="0"/>
              <a:t>Scénario du module de formation 1</a:t>
            </a:r>
            <a:endParaRPr lang="fr-CA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988841"/>
            <a:ext cx="8686800" cy="3888432"/>
          </a:xfrm>
        </p:spPr>
        <p:txBody>
          <a:bodyPr/>
          <a:lstStyle/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/>
              <a:t>Sondage des attentes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/>
              <a:t>Positionnement-diagnostique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Sujet1: Évaluation formative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/>
              <a:t>Visite virtuelle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 2: Motivation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 3: Approche pédagogique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800" b="1" dirty="0" smtClean="0"/>
              <a:t>Sujet 4: travail autour de la station</a:t>
            </a:r>
          </a:p>
          <a:p>
            <a:endParaRPr lang="fr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Éléments de formation (mission2)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A" b="1" dirty="0" smtClean="0"/>
              <a:t>Technique:</a:t>
            </a:r>
          </a:p>
          <a:p>
            <a:pPr lvl="1"/>
            <a:r>
              <a:rPr lang="fr-CA" dirty="0" err="1" smtClean="0"/>
              <a:t>Grafcet</a:t>
            </a:r>
            <a:endParaRPr lang="fr-CA" dirty="0" smtClean="0"/>
          </a:p>
          <a:p>
            <a:pPr lvl="1"/>
            <a:r>
              <a:rPr lang="fr-CA" dirty="0" smtClean="0"/>
              <a:t>API</a:t>
            </a:r>
          </a:p>
          <a:p>
            <a:pPr lvl="1"/>
            <a:r>
              <a:rPr lang="fr-CA" dirty="0" smtClean="0"/>
              <a:t>Station:</a:t>
            </a:r>
          </a:p>
          <a:p>
            <a:pPr lvl="2"/>
            <a:r>
              <a:rPr lang="fr-CA" dirty="0" smtClean="0"/>
              <a:t>Capteurs</a:t>
            </a:r>
          </a:p>
          <a:p>
            <a:pPr lvl="2"/>
            <a:r>
              <a:rPr lang="fr-CA" dirty="0" smtClean="0"/>
              <a:t>Actionneurs</a:t>
            </a:r>
          </a:p>
          <a:p>
            <a:r>
              <a:rPr lang="fr-CA" b="1" dirty="0" smtClean="0"/>
              <a:t>Technologie:</a:t>
            </a:r>
          </a:p>
          <a:p>
            <a:pPr lvl="1"/>
            <a:r>
              <a:rPr lang="fr-CA" dirty="0" smtClean="0"/>
              <a:t>Image + vidéo</a:t>
            </a:r>
          </a:p>
          <a:p>
            <a:pPr lvl="1"/>
            <a:r>
              <a:rPr lang="fr-CA" dirty="0" smtClean="0"/>
              <a:t>TIC:</a:t>
            </a:r>
          </a:p>
          <a:p>
            <a:pPr lvl="2"/>
            <a:r>
              <a:rPr lang="fr-CA" dirty="0" smtClean="0"/>
              <a:t>Support</a:t>
            </a:r>
          </a:p>
          <a:p>
            <a:pPr lvl="2"/>
            <a:r>
              <a:rPr lang="fr-CA" dirty="0" smtClean="0"/>
              <a:t>FAD</a:t>
            </a:r>
          </a:p>
          <a:p>
            <a:pPr lvl="2"/>
            <a:r>
              <a:rPr lang="fr-CA" dirty="0" smtClean="0"/>
              <a:t>Partage</a:t>
            </a:r>
          </a:p>
          <a:p>
            <a:r>
              <a:rPr lang="fr-CA" b="1" dirty="0" smtClean="0"/>
              <a:t>Pédagogie:</a:t>
            </a:r>
          </a:p>
          <a:p>
            <a:pPr lvl="1"/>
            <a:r>
              <a:rPr lang="fr-CA" dirty="0" smtClean="0"/>
              <a:t>Approches</a:t>
            </a:r>
          </a:p>
          <a:p>
            <a:pPr lvl="1"/>
            <a:r>
              <a:rPr lang="fr-CA" dirty="0" smtClean="0"/>
              <a:t>Motivation</a:t>
            </a:r>
          </a:p>
          <a:p>
            <a:pPr lvl="1"/>
            <a:r>
              <a:rPr lang="fr-CA" dirty="0" smtClean="0"/>
              <a:t>Évaluation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Programme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Lundi 25 avril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Mardi 26 avril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Mercredi 27 avril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Jeudi 28 avril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Vendredi 29 avril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Détermination</a:t>
                      </a:r>
                      <a:r>
                        <a:rPr lang="fr-CA" baseline="0" dirty="0" smtClean="0"/>
                        <a:t> des besoins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Détail scénario</a:t>
                      </a:r>
                    </a:p>
                    <a:p>
                      <a:r>
                        <a:rPr lang="fr-CA" dirty="0" smtClean="0"/>
                        <a:t>Support web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Motivation</a:t>
                      </a:r>
                    </a:p>
                    <a:p>
                      <a:r>
                        <a:rPr lang="fr-CA" dirty="0" smtClean="0"/>
                        <a:t>Visite virtuelle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Évaluation</a:t>
                      </a:r>
                      <a:r>
                        <a:rPr lang="fr-CA" baseline="0" dirty="0" smtClean="0"/>
                        <a:t> formative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Rappels API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idem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 2/3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Atelier4/5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Atelier6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39552" y="5373216"/>
            <a:ext cx="82089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 smtClean="0"/>
              <a:t>Atelier: Application des outils</a:t>
            </a:r>
          </a:p>
          <a:p>
            <a:r>
              <a:rPr lang="fr-CA" sz="1600" b="1" dirty="0" smtClean="0"/>
              <a:t>             Identification de station</a:t>
            </a:r>
          </a:p>
          <a:p>
            <a:r>
              <a:rPr lang="fr-CA" sz="1600" b="1" dirty="0" smtClean="0"/>
              <a:t>             Développements</a:t>
            </a:r>
          </a:p>
          <a:p>
            <a:r>
              <a:rPr lang="fr-CA" sz="1600" b="1" dirty="0" smtClean="0"/>
              <a:t>             Vidéo </a:t>
            </a:r>
          </a:p>
          <a:p>
            <a:r>
              <a:rPr lang="fr-CA" sz="1600" b="1" dirty="0" smtClean="0"/>
              <a:t>              Production fiches</a:t>
            </a:r>
            <a:endParaRPr lang="fr-CA" sz="16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395536" y="3645024"/>
          <a:ext cx="856895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791"/>
                <a:gridCol w="1713791"/>
                <a:gridCol w="1713791"/>
                <a:gridCol w="1713791"/>
                <a:gridCol w="1713791"/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Lundi 1er mai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Mardi2 mai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Mercredi3</a:t>
                      </a:r>
                      <a:r>
                        <a:rPr lang="fr-CA" baseline="0" dirty="0" smtClean="0">
                          <a:solidFill>
                            <a:schemeClr val="tx1"/>
                          </a:solidFill>
                        </a:rPr>
                        <a:t> mai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Jeudi4 mai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>
                          <a:solidFill>
                            <a:schemeClr val="tx1"/>
                          </a:solidFill>
                        </a:rPr>
                        <a:t>5- 13 mai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Station2/3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Station 4/5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Station 6</a:t>
                      </a:r>
                      <a:r>
                        <a:rPr lang="fr-CA" baseline="0" dirty="0" smtClean="0"/>
                        <a:t> 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Tests &amp; Compléments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Réseau &amp; compléments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fr-CA" b="1" dirty="0" smtClean="0"/>
              <a:t>Scénarisation: </a:t>
            </a:r>
            <a:r>
              <a:rPr lang="fr-CA" sz="1800" b="1" dirty="0" smtClean="0"/>
              <a:t>Déroulement d’une situation d’enseignement-apprentissage</a:t>
            </a:r>
            <a:endParaRPr lang="fr-CA" sz="1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256584"/>
          </a:xfrm>
        </p:spPr>
        <p:txBody>
          <a:bodyPr>
            <a:normAutofit fontScale="40000" lnSpcReduction="20000"/>
          </a:bodyPr>
          <a:lstStyle/>
          <a:p>
            <a:endParaRPr lang="fr-CA" b="1" dirty="0" smtClean="0"/>
          </a:p>
          <a:p>
            <a:r>
              <a:rPr lang="fr-CA" b="1" u="sng" dirty="0" smtClean="0"/>
              <a:t>Activité préalable</a:t>
            </a:r>
            <a:endParaRPr lang="fr-CA" u="sng" dirty="0" smtClean="0"/>
          </a:p>
          <a:p>
            <a:r>
              <a:rPr lang="fr-CA" b="1" dirty="0" smtClean="0"/>
              <a:t>Durée :      min.</a:t>
            </a:r>
            <a:endParaRPr lang="fr-CA" dirty="0" smtClean="0"/>
          </a:p>
          <a:p>
            <a:r>
              <a:rPr lang="fr-CA" b="1" dirty="0" smtClean="0"/>
              <a:t>(Au besoin, indiquez les activités qui auront lieu avant la tenue du cours; leur durée ne compte pas dans la formation de 3-4 heures que vous devez concevoir). Par exemple, aurez-vous demandé à vos étudiants d’avoir lu un texte, consulté un site Web ou rempli un test en ligne avant de venir au cours?)</a:t>
            </a:r>
          </a:p>
          <a:p>
            <a:r>
              <a:rPr lang="fr-CA" b="1" dirty="0" smtClean="0"/>
              <a:t> </a:t>
            </a:r>
          </a:p>
          <a:p>
            <a:r>
              <a:rPr lang="fr-CA" b="1" u="sng" dirty="0" smtClean="0"/>
              <a:t>Mise en situation</a:t>
            </a:r>
            <a:endParaRPr lang="fr-CA" u="sng" dirty="0" smtClean="0"/>
          </a:p>
          <a:p>
            <a:r>
              <a:rPr lang="fr-CA" b="1" dirty="0" smtClean="0"/>
              <a:t>Durée :      min.</a:t>
            </a:r>
            <a:endParaRPr lang="fr-CA" dirty="0" smtClean="0"/>
          </a:p>
          <a:p>
            <a:r>
              <a:rPr lang="fr-CA" b="1" dirty="0" smtClean="0"/>
              <a:t>(Décrivez comment vous allez rendre l’activité significative et motivante pour les étudiants. Quel élément déclencheur allez-vous utilisez? Comment allez-vous activer les connaissances antérieures des étudiants?)</a:t>
            </a:r>
          </a:p>
          <a:p>
            <a:r>
              <a:rPr lang="fr-CA" dirty="0" smtClean="0"/>
              <a:t/>
            </a:r>
            <a:br>
              <a:rPr lang="fr-CA" dirty="0" smtClean="0"/>
            </a:br>
            <a:r>
              <a:rPr lang="fr-CA" u="sng" dirty="0" smtClean="0"/>
              <a:t> </a:t>
            </a:r>
            <a:r>
              <a:rPr lang="fr-CA" b="1" u="sng" dirty="0" smtClean="0"/>
              <a:t>Activité 1</a:t>
            </a:r>
            <a:endParaRPr lang="fr-CA" u="sng" dirty="0" smtClean="0"/>
          </a:p>
          <a:p>
            <a:r>
              <a:rPr lang="fr-CA" b="1" dirty="0" smtClean="0"/>
              <a:t>Durée :      min.</a:t>
            </a:r>
            <a:endParaRPr lang="fr-CA" dirty="0" smtClean="0"/>
          </a:p>
          <a:p>
            <a:r>
              <a:rPr lang="fr-CA" b="1" dirty="0" smtClean="0"/>
              <a:t>(Décrivez le déroulement de l’activité. Par exemple :</a:t>
            </a:r>
          </a:p>
          <a:p>
            <a:pPr lvl="0"/>
            <a:r>
              <a:rPr lang="fr-CA" b="1" dirty="0" smtClean="0"/>
              <a:t>Qu’allez-vous enseigner? Sur quel sujet allez-vous poser des questions aux étudiants? Susciter une discussion?</a:t>
            </a:r>
          </a:p>
          <a:p>
            <a:pPr lvl="0"/>
            <a:r>
              <a:rPr lang="fr-CA" b="1" dirty="0" smtClean="0"/>
              <a:t>Quelles consignes allez-vous leur donner?</a:t>
            </a:r>
          </a:p>
          <a:p>
            <a:pPr lvl="0"/>
            <a:r>
              <a:rPr lang="fr-CA" b="1" dirty="0" smtClean="0"/>
              <a:t>Que devront accomplir les étudiants?</a:t>
            </a:r>
          </a:p>
          <a:p>
            <a:pPr lvl="0"/>
            <a:r>
              <a:rPr lang="fr-CA" b="1" dirty="0" smtClean="0"/>
              <a:t>Quelles stratégies et formules pédagogiques allez-vous utiliser?</a:t>
            </a:r>
          </a:p>
          <a:p>
            <a:pPr lvl="0"/>
            <a:r>
              <a:rPr lang="fr-CA" b="1" dirty="0" smtClean="0"/>
              <a:t>L’activité se déroulera-t-elle individuellement, en équipe, en plénière? En classe, au laboratoire, à l’extérieur?)</a:t>
            </a:r>
          </a:p>
          <a:p>
            <a:r>
              <a:rPr lang="fr-CA" b="1" dirty="0" smtClean="0"/>
              <a:t>Activité 2</a:t>
            </a:r>
          </a:p>
          <a:p>
            <a:r>
              <a:rPr lang="fr-CA" b="1" dirty="0" smtClean="0"/>
              <a:t>Durée :     min.</a:t>
            </a:r>
            <a:endParaRPr lang="fr-CA" dirty="0" smtClean="0"/>
          </a:p>
          <a:p>
            <a:r>
              <a:rPr lang="fr-CA" b="1" dirty="0" smtClean="0">
                <a:solidFill>
                  <a:schemeClr val="tx1"/>
                </a:solidFill>
              </a:rPr>
              <a:t>(</a:t>
            </a:r>
            <a:r>
              <a:rPr lang="fr-CA" b="1" u="sng" dirty="0" smtClean="0">
                <a:solidFill>
                  <a:schemeClr val="tx1"/>
                </a:solidFill>
              </a:rPr>
              <a:t>Le cas échéant. Même chose)</a:t>
            </a:r>
          </a:p>
          <a:p>
            <a:r>
              <a:rPr lang="fr-CA" b="1" dirty="0" smtClean="0"/>
              <a:t>Activité 3</a:t>
            </a:r>
            <a:endParaRPr lang="fr-CA" dirty="0" smtClean="0"/>
          </a:p>
          <a:p>
            <a:r>
              <a:rPr lang="fr-CA" b="1" dirty="0" smtClean="0"/>
              <a:t>Durée :     min.</a:t>
            </a:r>
            <a:endParaRPr lang="fr-CA" dirty="0" smtClean="0"/>
          </a:p>
          <a:p>
            <a:r>
              <a:rPr lang="fr-CA" b="1" dirty="0" smtClean="0"/>
              <a:t>Répétez selon le nombre d’activités prévues dans votre situation d’enseignement-apprentissage.</a:t>
            </a:r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Objectifs de la mission 2</a:t>
            </a:r>
            <a:endParaRPr lang="fr-CA" sz="2800" b="1" dirty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Positionnement par rapport  à: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État matériel du laboratoire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Besoin des formateurs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Vision des Formateurs des formateurs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600" dirty="0" smtClean="0"/>
              <a:t>Programme de formation des centres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200" dirty="0" smtClean="0"/>
              <a:t>Tâches et opérations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200" dirty="0" smtClean="0"/>
              <a:t>Processus général du travail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1200" dirty="0" smtClean="0"/>
              <a:t>Habileté et compétences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CA" sz="16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Exploitation du Labo. ( 10 modules de formations)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CA" sz="20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Guide du formateur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CA" sz="20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Action pilote</a:t>
            </a:r>
            <a:endParaRPr lang="fr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Éléments du programme</a:t>
            </a:r>
            <a:endParaRPr lang="fr-CA" sz="2800" b="1" dirty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Laboratoire Didactique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Formation des Formateurs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Bilan Équipement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Bilan Software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Compétences en maintenance des systèmes automatisé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Approches pédagogiques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Enrichissement par l’évaluation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Enrichissement par vidéos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Scénarisation (visite virtuelle…)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Offre de formation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Structure d’un module de formation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Support de formation (Web)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000" dirty="0" smtClean="0"/>
              <a:t>Formation à distance</a:t>
            </a:r>
          </a:p>
          <a:p>
            <a:endParaRPr lang="fr-CA" sz="2000" dirty="0" smtClean="0"/>
          </a:p>
          <a:p>
            <a:endParaRPr lang="fr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Didactique professionnelle</a:t>
            </a:r>
            <a:endParaRPr lang="fr-CA" sz="2800" b="1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3889" y="4221088"/>
            <a:ext cx="6642447" cy="173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582341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CA" dirty="0" smtClean="0">
                <a:latin typeface="Arial Narrow" pitchFamily="34" charset="0"/>
              </a:rPr>
              <a:t>La pédagogie est la conduite ou l’accompagnement</a:t>
            </a:r>
            <a:r>
              <a:rPr lang="fr-CA" baseline="30000" dirty="0" smtClean="0">
                <a:latin typeface="Arial Narrow" pitchFamily="34" charset="0"/>
                <a:hlinkClick r:id="rId3" action="ppaction://hlinkfile"/>
              </a:rPr>
              <a:t>60</a:t>
            </a:r>
            <a:r>
              <a:rPr lang="fr-CA" dirty="0" smtClean="0">
                <a:latin typeface="Arial Narrow" pitchFamily="34" charset="0"/>
              </a:rPr>
              <a:t> de celui qui s’éduque, ou encore la relation d’éducation établie entre l’éducateur et celui qui s’éduque. L’accent est mis sur les aspects relationnels de l’apprentissage. [...] La didactique concerne l’accès au savoir par celui qui s’éduque ou encore l’activité corrélative d’apprentissage et d’enseignement de celui qui vise à travers son éducation un développement lié à l’exercice des ses facultés intellectuelles</a:t>
            </a:r>
            <a:r>
              <a:rPr lang="fr-CA" baseline="30000" dirty="0" smtClean="0">
                <a:latin typeface="Arial Narrow" pitchFamily="34" charset="0"/>
                <a:hlinkClick r:id="rId4" action="ppaction://hlinkfile"/>
              </a:rPr>
              <a:t>61</a:t>
            </a:r>
            <a:r>
              <a:rPr lang="fr-CA" dirty="0" smtClean="0">
                <a:latin typeface="Arial Narrow" pitchFamily="34" charset="0"/>
              </a:rPr>
              <a:t>. L’accent est mis sur la dimension proprement cognitive de l’activité éducative </a:t>
            </a:r>
            <a:endParaRPr lang="fr-CA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Quelques repères 2</a:t>
            </a:r>
            <a:endParaRPr lang="fr-CA" sz="2800" b="1" dirty="0">
              <a:latin typeface="Arial Narrow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fr-CA" b="1" dirty="0" smtClean="0"/>
              <a:t>Les tâches du métier</a:t>
            </a:r>
            <a:r>
              <a:rPr lang="fr-CA" dirty="0" smtClean="0"/>
              <a:t>: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Coordonner les travaux de maintenance d'une équipe de </a:t>
            </a:r>
            <a:r>
              <a:rPr lang="fr-CA" sz="2400" dirty="0" err="1" smtClean="0">
                <a:latin typeface="Arial Narrow" pitchFamily="34" charset="0"/>
              </a:rPr>
              <a:t>maintenanciers</a:t>
            </a:r>
            <a:endParaRPr lang="fr-CA" sz="2400" dirty="0" smtClean="0">
              <a:latin typeface="Arial Narrow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Coordonner et superviser une équipe de </a:t>
            </a:r>
            <a:r>
              <a:rPr lang="fr-CA" sz="2400" dirty="0" err="1" smtClean="0">
                <a:latin typeface="Arial Narrow" pitchFamily="34" charset="0"/>
              </a:rPr>
              <a:t>maintenanciers</a:t>
            </a:r>
            <a:endParaRPr lang="fr-CA" sz="2400" dirty="0" smtClean="0">
              <a:latin typeface="Arial Narrow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Gérer les stocks de pièces de rechange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Assurer la qualité des travaux de maintenance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Former les membres de son équipe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Faire le suivi des travaux de maintenance exécutés par son équipe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sz="2400" dirty="0" smtClean="0">
                <a:latin typeface="Arial Narrow" pitchFamily="34" charset="0"/>
              </a:rPr>
              <a:t>Analyser les données relatives aux pannes</a:t>
            </a:r>
          </a:p>
          <a:p>
            <a:pPr>
              <a:buNone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Quelques repères 3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187624" y="1628802"/>
          <a:ext cx="6480720" cy="4752524"/>
        </p:xfrm>
        <a:graphic>
          <a:graphicData uri="http://schemas.openxmlformats.org/drawingml/2006/table">
            <a:tbl>
              <a:tblPr/>
              <a:tblGrid>
                <a:gridCol w="1491489"/>
                <a:gridCol w="4989231"/>
              </a:tblGrid>
              <a:tr h="7578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b="1" dirty="0">
                          <a:latin typeface="Arial"/>
                          <a:ea typeface="Times New Roman"/>
                          <a:cs typeface="Times New Roman"/>
                        </a:rPr>
                        <a:t>PROCESSUS  GÉNÉRAL DE TRAVAIL</a:t>
                      </a: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>Étape 1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Planifier les travaux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Étape 2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Contrôler et suivre les travaux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Étape 3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Assurer la qualité des travaux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Étape 4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>
                          <a:latin typeface="Arial"/>
                          <a:ea typeface="Times New Roman"/>
                          <a:cs typeface="Times New Roman"/>
                        </a:rPr>
                        <a:t>Enregistrer les informations pour les rapports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>Étape 5 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100" dirty="0">
                          <a:latin typeface="Arial"/>
                          <a:ea typeface="Times New Roman"/>
                          <a:cs typeface="Times New Roman"/>
                        </a:rPr>
                        <a:t>Analyser les données relatives aux pannes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Quelques repères 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CA" dirty="0" smtClean="0"/>
              <a:t>Voici, de l'avis des gens du métier, les principales attitudes que doivent présenter les Techniciens de maintenance industrielle :</a:t>
            </a:r>
          </a:p>
          <a:p>
            <a:pPr>
              <a:buNone/>
            </a:pPr>
            <a:r>
              <a:rPr lang="fr-CA" dirty="0" smtClean="0"/>
              <a:t> 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Résolution de problèmes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Communiquer en milieu de travail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Planification du travail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Respect des échéances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Capacité de faire face aux imprévus.</a:t>
            </a:r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800" b="1" dirty="0" smtClean="0">
                <a:latin typeface="Arial Narrow" pitchFamily="34" charset="0"/>
              </a:rPr>
              <a:t>Les besoins des formateurs  (apprenants)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2348880"/>
            <a:ext cx="8686800" cy="3731245"/>
          </a:xfrm>
        </p:spPr>
        <p:txBody>
          <a:bodyPr>
            <a:normAutofit/>
          </a:bodyPr>
          <a:lstStyle/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Support (guide d’apprentissage)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Enrichissement technique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Besoin de référents techniques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CA" dirty="0" smtClean="0"/>
              <a:t>Évaluation formative</a:t>
            </a:r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Fiche d’une station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Description fonctionnelle</a:t>
            </a:r>
          </a:p>
          <a:p>
            <a:r>
              <a:rPr lang="fr-CA" dirty="0" smtClean="0"/>
              <a:t>Identification des E/S</a:t>
            </a:r>
          </a:p>
          <a:p>
            <a:r>
              <a:rPr lang="fr-CA" dirty="0" smtClean="0"/>
              <a:t>Description des constituants</a:t>
            </a:r>
          </a:p>
          <a:p>
            <a:pPr lvl="1"/>
            <a:r>
              <a:rPr lang="fr-CA" dirty="0" smtClean="0"/>
              <a:t>Capteurs</a:t>
            </a:r>
          </a:p>
          <a:p>
            <a:pPr lvl="1"/>
            <a:r>
              <a:rPr lang="fr-CA" dirty="0" smtClean="0"/>
              <a:t>Actionneurs</a:t>
            </a:r>
          </a:p>
          <a:p>
            <a:r>
              <a:rPr lang="fr-CA" dirty="0" smtClean="0"/>
              <a:t>Programme élémentaire de test:</a:t>
            </a:r>
          </a:p>
          <a:p>
            <a:pPr lvl="1"/>
            <a:r>
              <a:rPr lang="fr-CA" dirty="0" err="1" smtClean="0"/>
              <a:t>Grafcet</a:t>
            </a:r>
            <a:endParaRPr lang="fr-CA" dirty="0" smtClean="0"/>
          </a:p>
          <a:p>
            <a:pPr lvl="1"/>
            <a:r>
              <a:rPr lang="fr-CA" dirty="0" smtClean="0"/>
              <a:t>Programme </a:t>
            </a:r>
            <a:r>
              <a:rPr lang="fr-CA" dirty="0" err="1" smtClean="0"/>
              <a:t>Ladder</a:t>
            </a:r>
            <a:endParaRPr lang="fr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1003</TotalTime>
  <Words>492</Words>
  <Application>Microsoft Office PowerPoint</Application>
  <PresentationFormat>Affichage à l'écran (4:3)</PresentationFormat>
  <Paragraphs>166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Promenade</vt:lpstr>
      <vt:lpstr>UDCF-CENAFFIf</vt:lpstr>
      <vt:lpstr>Objectifs de la mission 2</vt:lpstr>
      <vt:lpstr>Éléments du programme</vt:lpstr>
      <vt:lpstr>Didactique professionnelle</vt:lpstr>
      <vt:lpstr>Quelques repères 2</vt:lpstr>
      <vt:lpstr>Quelques repères 3</vt:lpstr>
      <vt:lpstr>Quelques repères 4</vt:lpstr>
      <vt:lpstr>Les besoins des formateurs  (apprenants)</vt:lpstr>
      <vt:lpstr>Fiche d’une station</vt:lpstr>
      <vt:lpstr>Scénario du module de formation 1</vt:lpstr>
      <vt:lpstr>Éléments de formation (mission2)</vt:lpstr>
      <vt:lpstr>Programme</vt:lpstr>
      <vt:lpstr>Scénarisation: Déroulement d’une situation d’enseignement-apprentissage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UDCF-CENAFFI</dc:title>
  <dc:creator>user</dc:creator>
  <cp:lastModifiedBy>user</cp:lastModifiedBy>
  <cp:revision>25</cp:revision>
  <dcterms:created xsi:type="dcterms:W3CDTF">2011-04-24T02:29:24Z</dcterms:created>
  <dcterms:modified xsi:type="dcterms:W3CDTF">2011-04-26T09:09:01Z</dcterms:modified>
</cp:coreProperties>
</file>